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3B_980777CE.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315"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989A9E-2F10-7BF1-6264-D552F785F9A0}" name="Neil Townsend" initials="NT" userId="S::neil@wantagecc.org.uk::fa3b0fd5-727f-4fcc-99dd-a767ed0521ed" providerId="AD"/>
  <p188:author id="{C4EADEE9-BB1A-2086-4275-75521E08DDE6}" name="Paul Gander" initials="PG" userId="S::paul@wantagecc.org.uk::d655a2bb-3cdc-4cba-8e10-861a6552156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591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61" autoAdjust="0"/>
    <p:restoredTop sz="94660"/>
  </p:normalViewPr>
  <p:slideViewPr>
    <p:cSldViewPr snapToGrid="0">
      <p:cViewPr varScale="1">
        <p:scale>
          <a:sx n="191" d="100"/>
          <a:sy n="191" d="100"/>
        </p:scale>
        <p:origin x="120"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White" userId="650d5e5e-8fb0-4fe9-bed3-1a058aac7d7e" providerId="ADAL" clId="{677FC930-9758-4C09-A7B0-F0EBFB0F83FA}"/>
    <pc:docChg chg="undo redo custSel modSld">
      <pc:chgData name="Andy White" userId="650d5e5e-8fb0-4fe9-bed3-1a058aac7d7e" providerId="ADAL" clId="{677FC930-9758-4C09-A7B0-F0EBFB0F83FA}" dt="2023-01-20T17:44:46.214" v="608" actId="1076"/>
      <pc:docMkLst>
        <pc:docMk/>
      </pc:docMkLst>
      <pc:sldChg chg="modSp mod modCm">
        <pc:chgData name="Andy White" userId="650d5e5e-8fb0-4fe9-bed3-1a058aac7d7e" providerId="ADAL" clId="{677FC930-9758-4C09-A7B0-F0EBFB0F83FA}" dt="2023-01-20T17:44:46.214" v="608" actId="1076"/>
        <pc:sldMkLst>
          <pc:docMk/>
          <pc:sldMk cId="2550626254" sldId="315"/>
        </pc:sldMkLst>
        <pc:spChg chg="mod">
          <ac:chgData name="Andy White" userId="650d5e5e-8fb0-4fe9-bed3-1a058aac7d7e" providerId="ADAL" clId="{677FC930-9758-4C09-A7B0-F0EBFB0F83FA}" dt="2023-01-20T17:44:46.214" v="608" actId="1076"/>
          <ac:spMkLst>
            <pc:docMk/>
            <pc:sldMk cId="2550626254" sldId="315"/>
            <ac:spMk id="3" creationId="{9DBA5520-F18F-6175-AA2C-77C8C9CCD4E7}"/>
          </ac:spMkLst>
        </pc:spChg>
        <pc:spChg chg="mod">
          <ac:chgData name="Andy White" userId="650d5e5e-8fb0-4fe9-bed3-1a058aac7d7e" providerId="ADAL" clId="{677FC930-9758-4C09-A7B0-F0EBFB0F83FA}" dt="2023-01-20T17:44:35.993" v="607" actId="1076"/>
          <ac:spMkLst>
            <pc:docMk/>
            <pc:sldMk cId="2550626254" sldId="315"/>
            <ac:spMk id="4" creationId="{DDEEA864-3EF7-D3AD-D7E4-F6B8E5BCE941}"/>
          </ac:spMkLst>
        </pc:spChg>
        <pc:spChg chg="mod">
          <ac:chgData name="Andy White" userId="650d5e5e-8fb0-4fe9-bed3-1a058aac7d7e" providerId="ADAL" clId="{677FC930-9758-4C09-A7B0-F0EBFB0F83FA}" dt="2023-01-20T17:43:55.064" v="603" actId="1076"/>
          <ac:spMkLst>
            <pc:docMk/>
            <pc:sldMk cId="2550626254" sldId="315"/>
            <ac:spMk id="5" creationId="{B0B0DE35-EE3E-3CBF-7C46-8D86A3B547A5}"/>
          </ac:spMkLst>
        </pc:spChg>
        <pc:spChg chg="mod">
          <ac:chgData name="Andy White" userId="650d5e5e-8fb0-4fe9-bed3-1a058aac7d7e" providerId="ADAL" clId="{677FC930-9758-4C09-A7B0-F0EBFB0F83FA}" dt="2023-01-20T17:44:13.079" v="604" actId="1076"/>
          <ac:spMkLst>
            <pc:docMk/>
            <pc:sldMk cId="2550626254" sldId="315"/>
            <ac:spMk id="6" creationId="{257888A7-B473-63BE-5D11-E2178F17930F}"/>
          </ac:spMkLst>
        </pc:spChg>
        <pc:spChg chg="mod">
          <ac:chgData name="Andy White" userId="650d5e5e-8fb0-4fe9-bed3-1a058aac7d7e" providerId="ADAL" clId="{677FC930-9758-4C09-A7B0-F0EBFB0F83FA}" dt="2023-01-20T17:43:50.879" v="602" actId="1076"/>
          <ac:spMkLst>
            <pc:docMk/>
            <pc:sldMk cId="2550626254" sldId="315"/>
            <ac:spMk id="7" creationId="{1719ADB1-FE0A-8467-4AD5-C347E0F8C5C5}"/>
          </ac:spMkLst>
        </pc:spChg>
        <pc:picChg chg="mod">
          <ac:chgData name="Andy White" userId="650d5e5e-8fb0-4fe9-bed3-1a058aac7d7e" providerId="ADAL" clId="{677FC930-9758-4C09-A7B0-F0EBFB0F83FA}" dt="2023-01-20T17:44:46.214" v="608" actId="1076"/>
          <ac:picMkLst>
            <pc:docMk/>
            <pc:sldMk cId="2550626254" sldId="315"/>
            <ac:picMk id="2" creationId="{B14507E8-0E9E-7CC9-DB3B-6098EACCEE10}"/>
          </ac:picMkLst>
        </pc:picChg>
        <pc:extLst>
          <p:ext xmlns:p="http://schemas.openxmlformats.org/presentationml/2006/main" uri="{D6D511B9-2390-475A-947B-AFAB55BFBCF1}">
            <pc226:cmChg xmlns:pc226="http://schemas.microsoft.com/office/powerpoint/2022/06/main/command" chg="mod">
              <pc226:chgData name="Andy White" userId="650d5e5e-8fb0-4fe9-bed3-1a058aac7d7e" providerId="ADAL" clId="{677FC930-9758-4C09-A7B0-F0EBFB0F83FA}" dt="2023-01-20T15:35:21.781" v="393" actId="20577"/>
              <pc2:cmMkLst xmlns:pc2="http://schemas.microsoft.com/office/powerpoint/2019/9/main/command">
                <pc:docMk/>
                <pc:sldMk cId="2550626254" sldId="315"/>
                <pc2:cmMk id="{7F609C9E-2385-6A4C-9103-DB782B950EDD}"/>
              </pc2:cmMkLst>
            </pc226:cmChg>
            <pc226:cmChg xmlns:pc226="http://schemas.microsoft.com/office/powerpoint/2022/06/main/command" chg="mod">
              <pc226:chgData name="Andy White" userId="650d5e5e-8fb0-4fe9-bed3-1a058aac7d7e" providerId="ADAL" clId="{677FC930-9758-4C09-A7B0-F0EBFB0F83FA}" dt="2023-01-20T17:37:05.156" v="437" actId="20577"/>
              <pc2:cmMkLst xmlns:pc2="http://schemas.microsoft.com/office/powerpoint/2019/9/main/command">
                <pc:docMk/>
                <pc:sldMk cId="2550626254" sldId="315"/>
                <pc2:cmMk id="{431EAEA1-0326-C84D-A8C5-3045CDC85993}"/>
              </pc2:cmMkLst>
            </pc226:cmChg>
          </p:ext>
        </pc:extLst>
      </pc:sldChg>
    </pc:docChg>
  </pc:docChgLst>
  <pc:docChgLst>
    <pc:chgData name="Paul Gander" userId="S::paul@wantagecc.org.uk::d655a2bb-3cdc-4cba-8e10-861a65521565" providerId="AD" clId="Web-{F0C3804E-D979-B9FB-A301-37CC9BC3654E}"/>
    <pc:docChg chg="mod modSld addMainMaster delMainMaster">
      <pc:chgData name="Paul Gander" userId="S::paul@wantagecc.org.uk::d655a2bb-3cdc-4cba-8e10-861a65521565" providerId="AD" clId="Web-{F0C3804E-D979-B9FB-A301-37CC9BC3654E}" dt="2023-01-17T16:14:40.617" v="3"/>
      <pc:docMkLst>
        <pc:docMk/>
      </pc:docMkLst>
      <pc:sldChg chg="mod modClrScheme addCm chgLayout">
        <pc:chgData name="Paul Gander" userId="S::paul@wantagecc.org.uk::d655a2bb-3cdc-4cba-8e10-861a65521565" providerId="AD" clId="Web-{F0C3804E-D979-B9FB-A301-37CC9BC3654E}" dt="2023-01-17T16:14:40.617" v="3"/>
        <pc:sldMkLst>
          <pc:docMk/>
          <pc:sldMk cId="2550626254" sldId="315"/>
        </pc:sldMkLst>
      </pc:sldChg>
      <pc:sldMasterChg chg="del delSldLayout">
        <pc:chgData name="Paul Gander" userId="S::paul@wantagecc.org.uk::d655a2bb-3cdc-4cba-8e10-861a65521565" providerId="AD" clId="Web-{F0C3804E-D979-B9FB-A301-37CC9BC3654E}" dt="2023-01-17T16:14:40.617" v="3"/>
        <pc:sldMasterMkLst>
          <pc:docMk/>
          <pc:sldMasterMk cId="3619435885" sldId="2147483660"/>
        </pc:sldMasterMkLst>
        <pc:sldLayoutChg chg="del">
          <pc:chgData name="Paul Gander" userId="S::paul@wantagecc.org.uk::d655a2bb-3cdc-4cba-8e10-861a65521565" providerId="AD" clId="Web-{F0C3804E-D979-B9FB-A301-37CC9BC3654E}" dt="2023-01-17T16:14:40.617" v="3"/>
          <pc:sldLayoutMkLst>
            <pc:docMk/>
            <pc:sldMasterMk cId="3619435885" sldId="2147483660"/>
            <pc:sldLayoutMk cId="1092152730" sldId="2147483661"/>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4010174411" sldId="2147483662"/>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1524550704" sldId="2147483663"/>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2154016590" sldId="2147483664"/>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3887766349" sldId="2147483665"/>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2290707619" sldId="2147483666"/>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1097952402" sldId="2147483667"/>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854393672" sldId="2147483668"/>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1862852462" sldId="2147483669"/>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3637112543" sldId="2147483670"/>
          </pc:sldLayoutMkLst>
        </pc:sldLayoutChg>
        <pc:sldLayoutChg chg="del">
          <pc:chgData name="Paul Gander" userId="S::paul@wantagecc.org.uk::d655a2bb-3cdc-4cba-8e10-861a65521565" providerId="AD" clId="Web-{F0C3804E-D979-B9FB-A301-37CC9BC3654E}" dt="2023-01-17T16:14:40.617" v="3"/>
          <pc:sldLayoutMkLst>
            <pc:docMk/>
            <pc:sldMasterMk cId="3619435885" sldId="2147483660"/>
            <pc:sldLayoutMk cId="2847520663" sldId="2147483671"/>
          </pc:sldLayoutMkLst>
        </pc:sldLayoutChg>
      </pc:sldMasterChg>
      <pc:sldMasterChg chg="add addSldLayout modSldLayout">
        <pc:chgData name="Paul Gander" userId="S::paul@wantagecc.org.uk::d655a2bb-3cdc-4cba-8e10-861a65521565" providerId="AD" clId="Web-{F0C3804E-D979-B9FB-A301-37CC9BC3654E}" dt="2023-01-17T16:14:40.617" v="3"/>
        <pc:sldMasterMkLst>
          <pc:docMk/>
          <pc:sldMasterMk cId="1455768616" sldId="2147483672"/>
        </pc:sldMasterMkLst>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3758638679" sldId="2147483673"/>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3263189708" sldId="2147483674"/>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1264550830" sldId="2147483675"/>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3334032524" sldId="2147483676"/>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2296843829" sldId="2147483677"/>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1188157880" sldId="2147483678"/>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1764216268" sldId="2147483679"/>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3909107861" sldId="2147483680"/>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2353341055" sldId="2147483681"/>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3632841783" sldId="2147483682"/>
          </pc:sldLayoutMkLst>
        </pc:sldLayoutChg>
        <pc:sldLayoutChg chg="add mod replId">
          <pc:chgData name="Paul Gander" userId="S::paul@wantagecc.org.uk::d655a2bb-3cdc-4cba-8e10-861a65521565" providerId="AD" clId="Web-{F0C3804E-D979-B9FB-A301-37CC9BC3654E}" dt="2023-01-17T16:14:40.617" v="3"/>
          <pc:sldLayoutMkLst>
            <pc:docMk/>
            <pc:sldMasterMk cId="1455768616" sldId="2147483672"/>
            <pc:sldLayoutMk cId="2467997031" sldId="2147483683"/>
          </pc:sldLayoutMkLst>
        </pc:sldLayoutChg>
      </pc:sldMasterChg>
    </pc:docChg>
  </pc:docChgLst>
  <pc:docChgLst>
    <pc:chgData name="Neil Townsend" userId="S::neil@wantagecc.org.uk::fa3b0fd5-727f-4fcc-99dd-a767ed0521ed" providerId="AD" clId="Web-{7CDFC766-1AC4-5877-F7AD-F1794A6492F2}"/>
    <pc:docChg chg="">
      <pc:chgData name="Neil Townsend" userId="S::neil@wantagecc.org.uk::fa3b0fd5-727f-4fcc-99dd-a767ed0521ed" providerId="AD" clId="Web-{7CDFC766-1AC4-5877-F7AD-F1794A6492F2}" dt="2023-01-17T13:39:43.660" v="0"/>
      <pc:docMkLst>
        <pc:docMk/>
      </pc:docMkLst>
      <pc:sldChg chg="addCm">
        <pc:chgData name="Neil Townsend" userId="S::neil@wantagecc.org.uk::fa3b0fd5-727f-4fcc-99dd-a767ed0521ed" providerId="AD" clId="Web-{7CDFC766-1AC4-5877-F7AD-F1794A6492F2}" dt="2023-01-17T13:39:43.660" v="0"/>
        <pc:sldMkLst>
          <pc:docMk/>
          <pc:sldMk cId="2550626254" sldId="315"/>
        </pc:sldMkLst>
      </pc:sldChg>
    </pc:docChg>
  </pc:docChgLst>
  <pc:docChgLst>
    <pc:chgData name="Andy White" userId="650d5e5e-8fb0-4fe9-bed3-1a058aac7d7e" providerId="ADAL" clId="{581BEB85-4899-474B-9315-1B63AD86EFCB}"/>
    <pc:docChg chg="custSel modSld modMainMaster">
      <pc:chgData name="Andy White" userId="650d5e5e-8fb0-4fe9-bed3-1a058aac7d7e" providerId="ADAL" clId="{581BEB85-4899-474B-9315-1B63AD86EFCB}" dt="2023-01-09T10:00:05.194" v="337" actId="20577"/>
      <pc:docMkLst>
        <pc:docMk/>
      </pc:docMkLst>
      <pc:sldChg chg="modSp mod">
        <pc:chgData name="Andy White" userId="650d5e5e-8fb0-4fe9-bed3-1a058aac7d7e" providerId="ADAL" clId="{581BEB85-4899-474B-9315-1B63AD86EFCB}" dt="2023-01-09T10:00:05.194" v="337" actId="20577"/>
        <pc:sldMkLst>
          <pc:docMk/>
          <pc:sldMk cId="2550626254" sldId="315"/>
        </pc:sldMkLst>
        <pc:spChg chg="mod">
          <ac:chgData name="Andy White" userId="650d5e5e-8fb0-4fe9-bed3-1a058aac7d7e" providerId="ADAL" clId="{581BEB85-4899-474B-9315-1B63AD86EFCB}" dt="2023-01-08T17:19:56.331" v="2" actId="313"/>
          <ac:spMkLst>
            <pc:docMk/>
            <pc:sldMk cId="2550626254" sldId="315"/>
            <ac:spMk id="4" creationId="{DDEEA864-3EF7-D3AD-D7E4-F6B8E5BCE941}"/>
          </ac:spMkLst>
        </pc:spChg>
        <pc:spChg chg="mod">
          <ac:chgData name="Andy White" userId="650d5e5e-8fb0-4fe9-bed3-1a058aac7d7e" providerId="ADAL" clId="{581BEB85-4899-474B-9315-1B63AD86EFCB}" dt="2023-01-08T17:28:10.219" v="224" actId="20577"/>
          <ac:spMkLst>
            <pc:docMk/>
            <pc:sldMk cId="2550626254" sldId="315"/>
            <ac:spMk id="5" creationId="{B0B0DE35-EE3E-3CBF-7C46-8D86A3B547A5}"/>
          </ac:spMkLst>
        </pc:spChg>
        <pc:spChg chg="mod">
          <ac:chgData name="Andy White" userId="650d5e5e-8fb0-4fe9-bed3-1a058aac7d7e" providerId="ADAL" clId="{581BEB85-4899-474B-9315-1B63AD86EFCB}" dt="2023-01-09T09:59:14.175" v="278" actId="6549"/>
          <ac:spMkLst>
            <pc:docMk/>
            <pc:sldMk cId="2550626254" sldId="315"/>
            <ac:spMk id="6" creationId="{257888A7-B473-63BE-5D11-E2178F17930F}"/>
          </ac:spMkLst>
        </pc:spChg>
        <pc:spChg chg="mod">
          <ac:chgData name="Andy White" userId="650d5e5e-8fb0-4fe9-bed3-1a058aac7d7e" providerId="ADAL" clId="{581BEB85-4899-474B-9315-1B63AD86EFCB}" dt="2023-01-09T10:00:05.194" v="337" actId="20577"/>
          <ac:spMkLst>
            <pc:docMk/>
            <pc:sldMk cId="2550626254" sldId="315"/>
            <ac:spMk id="7" creationId="{1719ADB1-FE0A-8467-4AD5-C347E0F8C5C5}"/>
          </ac:spMkLst>
        </pc:spChg>
      </pc:sldChg>
      <pc:sldMasterChg chg="modSp mod">
        <pc:chgData name="Andy White" userId="650d5e5e-8fb0-4fe9-bed3-1a058aac7d7e" providerId="ADAL" clId="{581BEB85-4899-474B-9315-1B63AD86EFCB}" dt="2023-01-09T09:57:53.168" v="257" actId="29295"/>
        <pc:sldMasterMkLst>
          <pc:docMk/>
          <pc:sldMasterMk cId="3619435885" sldId="2147483660"/>
        </pc:sldMasterMkLst>
        <pc:picChg chg="mod">
          <ac:chgData name="Andy White" userId="650d5e5e-8fb0-4fe9-bed3-1a058aac7d7e" providerId="ADAL" clId="{581BEB85-4899-474B-9315-1B63AD86EFCB}" dt="2023-01-09T09:57:53.168" v="257" actId="29295"/>
          <ac:picMkLst>
            <pc:docMk/>
            <pc:sldMasterMk cId="3619435885" sldId="2147483660"/>
            <ac:picMk id="7" creationId="{D1E9FDA9-A3D1-4B37-8C36-17631B74EC6A}"/>
          </ac:picMkLst>
        </pc:picChg>
      </pc:sldMasterChg>
    </pc:docChg>
  </pc:docChgLst>
  <pc:docChgLst>
    <pc:chgData name="Neil Townsend" userId="fa3b0fd5-727f-4fcc-99dd-a767ed0521ed" providerId="ADAL" clId="{0EC48200-A1C1-1D40-852D-A1662C8D48D7}"/>
    <pc:docChg chg="">
      <pc:chgData name="Neil Townsend" userId="fa3b0fd5-727f-4fcc-99dd-a767ed0521ed" providerId="ADAL" clId="{0EC48200-A1C1-1D40-852D-A1662C8D48D7}" dt="2023-01-11T16:00:30.680" v="8"/>
      <pc:docMkLst>
        <pc:docMk/>
      </pc:docMkLst>
      <pc:sldChg chg="addCm delCm modCm">
        <pc:chgData name="Neil Townsend" userId="fa3b0fd5-727f-4fcc-99dd-a767ed0521ed" providerId="ADAL" clId="{0EC48200-A1C1-1D40-852D-A1662C8D48D7}" dt="2023-01-11T16:00:30.680" v="8"/>
        <pc:sldMkLst>
          <pc:docMk/>
          <pc:sldMk cId="2550626254" sldId="315"/>
        </pc:sldMkLst>
      </pc:sldChg>
    </pc:docChg>
  </pc:docChgLst>
</pc:chgInfo>
</file>

<file path=ppt/comments/modernComment_13B_980777CE.xml><?xml version="1.0" encoding="utf-8"?>
<p188:cmLst xmlns:a="http://schemas.openxmlformats.org/drawingml/2006/main" xmlns:r="http://schemas.openxmlformats.org/officeDocument/2006/relationships" xmlns:p188="http://schemas.microsoft.com/office/powerpoint/2018/8/main">
  <p188:cm id="{698D8475-1D85-8546-B727-8DB4BA450F29}" authorId="{63989A9E-2F10-7BF1-6264-D552F785F9A0}" created="2023-01-11T15:55:34.995">
    <ac:txMkLst xmlns:ac="http://schemas.microsoft.com/office/drawing/2013/main/command">
      <pc:docMk xmlns:pc="http://schemas.microsoft.com/office/powerpoint/2013/main/command"/>
      <pc:sldMk xmlns:pc="http://schemas.microsoft.com/office/powerpoint/2013/main/command" cId="2550626254" sldId="315"/>
      <ac:spMk id="5" creationId="{B0B0DE35-EE3E-3CBF-7C46-8D86A3B547A5}"/>
      <ac:txMk cp="78" len="8">
        <ac:context len="243" hash="179348457"/>
      </ac:txMk>
    </ac:txMkLst>
    <p188:pos x="3023457" y="1163735"/>
    <p188:txBody>
      <a:bodyPr/>
      <a:lstStyle/>
      <a:p>
        <a:r>
          <a:rPr lang="en-US"/>
          <a:t>And the worship leader? And mention the speaker?</a:t>
        </a:r>
      </a:p>
    </p188:txBody>
  </p188:cm>
  <p188:cm id="{DFDC1225-2F7E-6E44-B4C4-2C2D288E941F}" authorId="{63989A9E-2F10-7BF1-6264-D552F785F9A0}" created="2023-01-11T15:55:58.598">
    <ac:txMkLst xmlns:ac="http://schemas.microsoft.com/office/drawing/2013/main/command">
      <pc:docMk xmlns:pc="http://schemas.microsoft.com/office/powerpoint/2013/main/command"/>
      <pc:sldMk xmlns:pc="http://schemas.microsoft.com/office/powerpoint/2013/main/command" cId="2550626254" sldId="315"/>
      <ac:spMk id="5" creationId="{B0B0DE35-EE3E-3CBF-7C46-8D86A3B547A5}"/>
      <ac:txMk cp="142" len="1">
        <ac:context len="243" hash="179348457"/>
      </ac:txMk>
    </ac:txMkLst>
    <p188:pos x="1677257" y="1455835"/>
    <p188:txBody>
      <a:bodyPr/>
      <a:lstStyle/>
      <a:p>
        <a:r>
          <a:rPr lang="en-US"/>
          <a:t>“stories of what God has done”?</a:t>
        </a:r>
      </a:p>
    </p188:txBody>
  </p188:cm>
  <p188:cm id="{7F609C9E-2385-6A4C-9103-DB782B950EDD}" authorId="{63989A9E-2F10-7BF1-6264-D552F785F9A0}" created="2023-01-11T15:56:45.278">
    <ac:txMkLst xmlns:ac="http://schemas.microsoft.com/office/drawing/2013/main/command">
      <pc:docMk xmlns:pc="http://schemas.microsoft.com/office/powerpoint/2013/main/command"/>
      <pc:sldMk xmlns:pc="http://schemas.microsoft.com/office/powerpoint/2013/main/command" cId="2550626254" sldId="315"/>
      <ac:spMk id="7" creationId="{1719ADB1-FE0A-8467-4AD5-C347E0F8C5C5}"/>
      <ac:txMk cp="119" len="2">
        <ac:context len="324" hash="3185775353"/>
      </ac:txMk>
    </ac:txMkLst>
    <p188:pos x="3270265" y="1474241"/>
    <p188:txBody>
      <a:bodyPr/>
      <a:lstStyle/>
      <a:p>
        <a:r>
          <a:rPr lang="en-US"/>
          <a:t>At the “prayer banner”</a:t>
        </a:r>
      </a:p>
    </p188:txBody>
  </p188:cm>
  <p188:cm id="{721BAA9C-3419-8044-98AA-150AB36EB552}" authorId="{63989A9E-2F10-7BF1-6264-D552F785F9A0}" created="2023-01-11T15:58:04.824">
    <ac:deMkLst xmlns:ac="http://schemas.microsoft.com/office/drawing/2013/main/command">
      <pc:docMk xmlns:pc="http://schemas.microsoft.com/office/powerpoint/2013/main/command"/>
      <pc:sldMk xmlns:pc="http://schemas.microsoft.com/office/powerpoint/2013/main/command" cId="2550626254" sldId="315"/>
      <ac:spMk id="6" creationId="{257888A7-B473-63BE-5D11-E2178F17930F}"/>
    </ac:deMkLst>
    <p188:txBody>
      <a:bodyPr/>
      <a:lstStyle/>
      <a:p>
        <a:r>
          <a:rPr lang="en-US"/>
          <a:t>Separate line ?: the speaker may have done some (or all) of these!</a:t>
        </a:r>
      </a:p>
    </p188:txBody>
  </p188:cm>
  <p188:cm id="{431EAEA1-0326-C84D-A8C5-3045CDC85993}" authorId="{63989A9E-2F10-7BF1-6264-D552F785F9A0}" created="2023-01-11T15:58:24.762">
    <ac:txMkLst xmlns:ac="http://schemas.microsoft.com/office/drawing/2013/main/command">
      <pc:docMk xmlns:pc="http://schemas.microsoft.com/office/powerpoint/2013/main/command"/>
      <pc:sldMk xmlns:pc="http://schemas.microsoft.com/office/powerpoint/2013/main/command" cId="2550626254" sldId="315"/>
      <ac:spMk id="6" creationId="{257888A7-B473-63BE-5D11-E2178F17930F}"/>
      <ac:txMk cp="117">
        <ac:context len="502" hash="3473075279"/>
      </ac:txMk>
    </ac:txMkLst>
    <p188:pos x="3310621" y="1163735"/>
    <p188:txBody>
      <a:bodyPr/>
      <a:lstStyle/>
      <a:p>
        <a:r>
          <a:rPr lang="en-US"/>
          <a:t>At the banner</a:t>
        </a:r>
      </a:p>
    </p188:txBody>
  </p188:cm>
  <p188:cm id="{F38F3066-4516-794D-B532-CABF629CC5B6}" authorId="{63989A9E-2F10-7BF1-6264-D552F785F9A0}" created="2023-01-11T16:00:30.554">
    <ac:deMkLst xmlns:ac="http://schemas.microsoft.com/office/drawing/2013/main/command">
      <pc:docMk xmlns:pc="http://schemas.microsoft.com/office/powerpoint/2013/main/command"/>
      <pc:sldMk xmlns:pc="http://schemas.microsoft.com/office/powerpoint/2013/main/command" cId="2550626254" sldId="315"/>
      <ac:spMk id="6" creationId="{257888A7-B473-63BE-5D11-E2178F17930F}"/>
    </ac:deMkLst>
    <p188:txBody>
      <a:bodyPr/>
      <a:lstStyle/>
      <a:p>
        <a:r>
          <a:rPr lang="en-US"/>
          <a:t>Say something like “The meeting’s going to have a “soft landing” - the band are going to continue to lead in worship, and you are very welcome to keep engaging with God. If you want prayer please, head to the prayer banner banner.” Be clear when the formal end is.</a:t>
        </a:r>
      </a:p>
    </p188:txBody>
  </p188:cm>
  <p188:cm id="{6C48789E-E40F-4F1A-978E-4149BA7245E2}" authorId="{63989A9E-2F10-7BF1-6264-D552F785F9A0}" created="2023-01-17T13:39:43.660">
    <ac:txMkLst xmlns:ac="http://schemas.microsoft.com/office/drawing/2013/main/command">
      <pc:docMk xmlns:pc="http://schemas.microsoft.com/office/powerpoint/2013/main/command"/>
      <pc:sldMk xmlns:pc="http://schemas.microsoft.com/office/powerpoint/2013/main/command" cId="2550626254" sldId="315"/>
      <ac:spMk id="5" creationId="{B0B0DE35-EE3E-3CBF-7C46-8D86A3B547A5}"/>
      <ac:txMk cp="25" len="8">
        <ac:context len="243" hash="179348457"/>
      </ac:txMk>
    </ac:txMkLst>
    <p188:pos x="1651000" y="698500"/>
    <p188:txBody>
      <a:bodyPr/>
      <a:lstStyle/>
      <a:p>
        <a:r>
          <a:rPr lang="en-GB"/>
          <a:t>Perhaps state the obvious: Help everyone to focus on the fact that we are here to worship and meet with God.</a:t>
        </a:r>
      </a:p>
    </p188:txBody>
  </p188:cm>
  <p188:cm id="{B6D5403E-3B35-45B4-A506-907F5A2900BC}" authorId="{C4EADEE9-BB1A-2086-4275-75521E08DDE6}" created="2023-01-17T16:12:01.236">
    <pc:sldMkLst xmlns:pc="http://schemas.microsoft.com/office/powerpoint/2013/main/command">
      <pc:docMk/>
      <pc:sldMk cId="2550626254" sldId="315"/>
    </pc:sldMkLst>
    <p188:txBody>
      <a:bodyPr/>
      <a:lstStyle/>
      <a:p>
        <a:r>
          <a:rPr lang="en-GB"/>
          <a:t>I think I need a plain background so I can read the notes, it is quite busy for my eyes and I am struggling to see anything! </a:t>
        </a:r>
      </a:p>
    </p188:txBody>
  </p188:cm>
  <p188:cm id="{A1F5F07F-2047-48BD-A27D-B53F74CFA7BB}" authorId="{C4EADEE9-BB1A-2086-4275-75521E08DDE6}" created="2023-01-17T16:13:58.006">
    <ac:deMkLst xmlns:ac="http://schemas.microsoft.com/office/drawing/2013/main/command">
      <pc:docMk xmlns:pc="http://schemas.microsoft.com/office/powerpoint/2013/main/command"/>
      <pc:sldMk xmlns:pc="http://schemas.microsoft.com/office/powerpoint/2013/main/command" cId="2550626254" sldId="315"/>
      <ac:spMk id="6" creationId="{257888A7-B473-63BE-5D11-E2178F17930F}"/>
    </ac:deMkLst>
    <p188:txBody>
      <a:bodyPr/>
      <a:lstStyle/>
      <a:p>
        <a:r>
          <a:rPr lang="en-GB"/>
          <a:t>Are we also mentioning giving stations as well in our closing comments?</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863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3284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6799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6318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455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403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9684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8157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6421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0910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5334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4557686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3B_980777CE.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14507E8-0E9E-7CC9-DB3B-6098EACCEE10}"/>
              </a:ext>
            </a:extLst>
          </p:cNvPr>
          <p:cNvPicPr>
            <a:picLocks noChangeAspect="1"/>
          </p:cNvPicPr>
          <p:nvPr/>
        </p:nvPicPr>
        <p:blipFill>
          <a:blip r:embed="rId3"/>
          <a:stretch>
            <a:fillRect/>
          </a:stretch>
        </p:blipFill>
        <p:spPr>
          <a:xfrm>
            <a:off x="3646968" y="5817032"/>
            <a:ext cx="5089804" cy="932792"/>
          </a:xfrm>
          <a:prstGeom prst="rect">
            <a:avLst/>
          </a:prstGeom>
          <a:effectLst>
            <a:glow rad="63500">
              <a:schemeClr val="accent6">
                <a:lumMod val="60000"/>
                <a:lumOff val="40000"/>
                <a:alpha val="40000"/>
              </a:schemeClr>
            </a:glow>
          </a:effectLst>
        </p:spPr>
      </p:pic>
      <p:sp>
        <p:nvSpPr>
          <p:cNvPr id="3" name="TextBox 2">
            <a:extLst>
              <a:ext uri="{FF2B5EF4-FFF2-40B4-BE49-F238E27FC236}">
                <a16:creationId xmlns:a16="http://schemas.microsoft.com/office/drawing/2014/main" id="{9DBA5520-F18F-6175-AA2C-77C8C9CCD4E7}"/>
              </a:ext>
            </a:extLst>
          </p:cNvPr>
          <p:cNvSpPr txBox="1"/>
          <p:nvPr/>
        </p:nvSpPr>
        <p:spPr>
          <a:xfrm>
            <a:off x="5413823" y="6176807"/>
            <a:ext cx="2848673" cy="577081"/>
          </a:xfrm>
          <a:prstGeom prst="rect">
            <a:avLst/>
          </a:prstGeom>
          <a:noFill/>
        </p:spPr>
        <p:txBody>
          <a:bodyPr wrap="square">
            <a:spAutoFit/>
          </a:bodyPr>
          <a:lstStyle/>
          <a:p>
            <a:r>
              <a:rPr lang="en-US" sz="1050" b="0" i="0" dirty="0">
                <a:solidFill>
                  <a:srgbClr val="05908A"/>
                </a:solidFill>
                <a:effectLst>
                  <a:glow rad="127000">
                    <a:schemeClr val="accent6">
                      <a:lumMod val="60000"/>
                      <a:lumOff val="40000"/>
                      <a:alpha val="40000"/>
                    </a:schemeClr>
                  </a:glow>
                </a:effectLst>
                <a:latin typeface="Aharoni" panose="02010803020104030203" pitchFamily="2" charset="-79"/>
                <a:cs typeface="Aharoni" panose="02010803020104030203" pitchFamily="2" charset="-79"/>
              </a:rPr>
              <a:t>A home for all</a:t>
            </a:r>
          </a:p>
          <a:p>
            <a:r>
              <a:rPr lang="en-US" sz="1050" b="0" i="0" dirty="0">
                <a:solidFill>
                  <a:srgbClr val="05908A"/>
                </a:solidFill>
                <a:effectLst>
                  <a:glow rad="127000">
                    <a:schemeClr val="accent6">
                      <a:lumMod val="60000"/>
                      <a:lumOff val="40000"/>
                      <a:alpha val="40000"/>
                    </a:schemeClr>
                  </a:glow>
                </a:effectLst>
                <a:latin typeface="Aharoni" panose="02010803020104030203" pitchFamily="2" charset="-79"/>
                <a:cs typeface="Aharoni" panose="02010803020104030203" pitchFamily="2" charset="-79"/>
              </a:rPr>
              <a:t>A family for discipleship</a:t>
            </a:r>
          </a:p>
          <a:p>
            <a:r>
              <a:rPr lang="en-US" sz="1050" b="0" i="0" dirty="0">
                <a:solidFill>
                  <a:srgbClr val="05908A"/>
                </a:solidFill>
                <a:effectLst>
                  <a:glow rad="127000">
                    <a:schemeClr val="accent6">
                      <a:lumMod val="60000"/>
                      <a:lumOff val="40000"/>
                      <a:alpha val="40000"/>
                    </a:schemeClr>
                  </a:glow>
                </a:effectLst>
                <a:latin typeface="Aharoni" panose="02010803020104030203" pitchFamily="2" charset="-79"/>
                <a:cs typeface="Aharoni" panose="02010803020104030203" pitchFamily="2" charset="-79"/>
              </a:rPr>
              <a:t>A base for </a:t>
            </a:r>
            <a:r>
              <a:rPr lang="en-US" sz="1050" b="0" i="0" dirty="0">
                <a:solidFill>
                  <a:srgbClr val="05918B"/>
                </a:solidFill>
                <a:effectLst>
                  <a:glow rad="127000">
                    <a:schemeClr val="accent6">
                      <a:lumMod val="60000"/>
                      <a:lumOff val="40000"/>
                      <a:alpha val="40000"/>
                    </a:schemeClr>
                  </a:glow>
                </a:effectLst>
                <a:latin typeface="Aharoni" panose="02010803020104030203" pitchFamily="2" charset="-79"/>
                <a:cs typeface="Aharoni" panose="02010803020104030203" pitchFamily="2" charset="-79"/>
              </a:rPr>
              <a:t>sending</a:t>
            </a:r>
          </a:p>
        </p:txBody>
      </p:sp>
      <p:sp>
        <p:nvSpPr>
          <p:cNvPr id="4" name="TextBox 3">
            <a:extLst>
              <a:ext uri="{FF2B5EF4-FFF2-40B4-BE49-F238E27FC236}">
                <a16:creationId xmlns:a16="http://schemas.microsoft.com/office/drawing/2014/main" id="{DDEEA864-3EF7-D3AD-D7E4-F6B8E5BCE941}"/>
              </a:ext>
            </a:extLst>
          </p:cNvPr>
          <p:cNvSpPr txBox="1"/>
          <p:nvPr/>
        </p:nvSpPr>
        <p:spPr>
          <a:xfrm>
            <a:off x="3166522" y="219291"/>
            <a:ext cx="6409127" cy="584775"/>
          </a:xfrm>
          <a:prstGeom prst="rect">
            <a:avLst/>
          </a:prstGeom>
          <a:noFill/>
        </p:spPr>
        <p:txBody>
          <a:bodyPr wrap="none" rtlCol="0">
            <a:spAutoFit/>
          </a:bodyPr>
          <a:lstStyle/>
          <a:p>
            <a:r>
              <a:rPr lang="en-GB" sz="3200" dirty="0">
                <a:solidFill>
                  <a:srgbClr val="05918B"/>
                </a:solidFill>
                <a:effectLst>
                  <a:glow rad="63500">
                    <a:schemeClr val="accent6">
                      <a:satMod val="175000"/>
                      <a:alpha val="40000"/>
                    </a:schemeClr>
                  </a:glow>
                </a:effectLst>
                <a:latin typeface="Aharoni" panose="02010803020104030203" pitchFamily="2" charset="-79"/>
                <a:cs typeface="Aharoni" panose="02010803020104030203" pitchFamily="2" charset="-79"/>
              </a:rPr>
              <a:t>Meeting Leaders’ Aide Memoire</a:t>
            </a:r>
          </a:p>
        </p:txBody>
      </p:sp>
      <p:sp>
        <p:nvSpPr>
          <p:cNvPr id="5" name="TextBox 4">
            <a:extLst>
              <a:ext uri="{FF2B5EF4-FFF2-40B4-BE49-F238E27FC236}">
                <a16:creationId xmlns:a16="http://schemas.microsoft.com/office/drawing/2014/main" id="{B0B0DE35-EE3E-3CBF-7C46-8D86A3B547A5}"/>
              </a:ext>
            </a:extLst>
          </p:cNvPr>
          <p:cNvSpPr txBox="1"/>
          <p:nvPr/>
        </p:nvSpPr>
        <p:spPr>
          <a:xfrm>
            <a:off x="279002" y="841187"/>
            <a:ext cx="5041766" cy="1708160"/>
          </a:xfrm>
          <a:prstGeom prst="rect">
            <a:avLst/>
          </a:prstGeom>
          <a:solidFill>
            <a:schemeClr val="accent6">
              <a:lumMod val="20000"/>
              <a:lumOff val="80000"/>
              <a:alpha val="50000"/>
            </a:schemeClr>
          </a:solidFill>
          <a:effectLst>
            <a:softEdge rad="63500"/>
          </a:effectLst>
        </p:spPr>
        <p:txBody>
          <a:bodyPr wrap="none" rtlCol="0">
            <a:spAutoFit/>
          </a:bodyPr>
          <a:lstStyle/>
          <a:p>
            <a:pPr algn="ctr">
              <a:spcAft>
                <a:spcPts val="600"/>
              </a:spcAft>
            </a:pPr>
            <a:r>
              <a:rPr lang="en-GB" sz="2000" dirty="0">
                <a:solidFill>
                  <a:srgbClr val="7030A0"/>
                </a:solidFill>
                <a:latin typeface="Aharoni" panose="02010803020104030203" pitchFamily="2" charset="-79"/>
                <a:cs typeface="Aharoni" panose="02010803020104030203" pitchFamily="2" charset="-79"/>
              </a:rPr>
              <a:t>Beginning of the Service</a:t>
            </a:r>
          </a:p>
          <a:p>
            <a:pPr algn="ctr">
              <a:spcAft>
                <a:spcPts val="600"/>
              </a:spcAft>
            </a:pPr>
            <a:r>
              <a:rPr lang="en-GB" sz="1400" dirty="0">
                <a:solidFill>
                  <a:srgbClr val="C00000"/>
                </a:solidFill>
                <a:latin typeface="Aharoni" panose="02010803020104030203" pitchFamily="2" charset="-79"/>
                <a:cs typeface="Aharoni" panose="02010803020104030203" pitchFamily="2" charset="-79"/>
              </a:rPr>
              <a:t>Welcome</a:t>
            </a:r>
            <a:r>
              <a:rPr lang="en-GB" sz="1400" dirty="0">
                <a:solidFill>
                  <a:srgbClr val="05918B"/>
                </a:solidFill>
                <a:latin typeface="Aharoni" panose="02010803020104030203" pitchFamily="2" charset="-79"/>
                <a:cs typeface="Aharoni" panose="02010803020104030203" pitchFamily="2" charset="-79"/>
              </a:rPr>
              <a:t> those present in person and online</a:t>
            </a:r>
          </a:p>
          <a:p>
            <a:pPr algn="ctr">
              <a:spcAft>
                <a:spcPts val="600"/>
              </a:spcAft>
            </a:pPr>
            <a:r>
              <a:rPr lang="en-GB" sz="1400" dirty="0">
                <a:solidFill>
                  <a:srgbClr val="C00000"/>
                </a:solidFill>
                <a:latin typeface="Aharoni" panose="02010803020104030203" pitchFamily="2" charset="-79"/>
                <a:cs typeface="Aharoni" panose="02010803020104030203" pitchFamily="2" charset="-79"/>
              </a:rPr>
              <a:t>Introduce</a:t>
            </a:r>
            <a:r>
              <a:rPr lang="en-GB" sz="1400" dirty="0">
                <a:solidFill>
                  <a:srgbClr val="05918B"/>
                </a:solidFill>
                <a:latin typeface="Aharoni" panose="02010803020104030203" pitchFamily="2" charset="-79"/>
                <a:cs typeface="Aharoni" panose="02010803020104030203" pitchFamily="2" charset="-79"/>
              </a:rPr>
              <a:t> </a:t>
            </a:r>
            <a:r>
              <a:rPr lang="en-GB" sz="1400" dirty="0">
                <a:solidFill>
                  <a:srgbClr val="C00000"/>
                </a:solidFill>
                <a:latin typeface="Aharoni" panose="02010803020104030203" pitchFamily="2" charset="-79"/>
                <a:cs typeface="Aharoni" panose="02010803020104030203" pitchFamily="2" charset="-79"/>
              </a:rPr>
              <a:t>yourself</a:t>
            </a:r>
            <a:r>
              <a:rPr lang="en-GB" sz="1400" dirty="0">
                <a:solidFill>
                  <a:srgbClr val="05918B"/>
                </a:solidFill>
                <a:latin typeface="Aharoni" panose="02010803020104030203" pitchFamily="2" charset="-79"/>
                <a:cs typeface="Aharoni" panose="02010803020104030203" pitchFamily="2" charset="-79"/>
              </a:rPr>
              <a:t> and the </a:t>
            </a:r>
            <a:r>
              <a:rPr lang="en-GB" sz="1400" dirty="0">
                <a:solidFill>
                  <a:srgbClr val="C00000"/>
                </a:solidFill>
                <a:latin typeface="Aharoni" panose="02010803020104030203" pitchFamily="2" charset="-79"/>
                <a:cs typeface="Aharoni" panose="02010803020104030203" pitchFamily="2" charset="-79"/>
              </a:rPr>
              <a:t>worship leader </a:t>
            </a:r>
            <a:br>
              <a:rPr lang="en-GB" sz="1400" dirty="0">
                <a:solidFill>
                  <a:srgbClr val="05918B"/>
                </a:solidFill>
                <a:latin typeface="Aharoni" panose="02010803020104030203" pitchFamily="2" charset="-79"/>
                <a:cs typeface="Aharoni" panose="02010803020104030203" pitchFamily="2" charset="-79"/>
              </a:rPr>
            </a:br>
            <a:r>
              <a:rPr lang="en-GB" sz="1400" dirty="0">
                <a:solidFill>
                  <a:srgbClr val="05918B"/>
                </a:solidFill>
                <a:latin typeface="Aharoni" panose="02010803020104030203" pitchFamily="2" charset="-79"/>
                <a:cs typeface="Aharoni" panose="02010803020104030203" pitchFamily="2" charset="-79"/>
              </a:rPr>
              <a:t>and mention the </a:t>
            </a:r>
            <a:r>
              <a:rPr lang="en-GB" sz="1400" dirty="0">
                <a:solidFill>
                  <a:srgbClr val="C00000"/>
                </a:solidFill>
                <a:latin typeface="Aharoni" panose="02010803020104030203" pitchFamily="2" charset="-79"/>
                <a:cs typeface="Aharoni" panose="02010803020104030203" pitchFamily="2" charset="-79"/>
              </a:rPr>
              <a:t>speaker</a:t>
            </a:r>
          </a:p>
          <a:p>
            <a:pPr algn="ctr">
              <a:spcAft>
                <a:spcPts val="600"/>
              </a:spcAft>
            </a:pPr>
            <a:r>
              <a:rPr lang="en-GB" sz="1400" dirty="0">
                <a:solidFill>
                  <a:srgbClr val="C00000"/>
                </a:solidFill>
                <a:latin typeface="Aharoni" panose="02010803020104030203" pitchFamily="2" charset="-79"/>
                <a:cs typeface="Aharoni" panose="02010803020104030203" pitchFamily="2" charset="-79"/>
              </a:rPr>
              <a:t>Invite</a:t>
            </a:r>
            <a:r>
              <a:rPr lang="en-GB" sz="1400" dirty="0">
                <a:solidFill>
                  <a:srgbClr val="05918B"/>
                </a:solidFill>
                <a:latin typeface="Aharoni" panose="02010803020104030203" pitchFamily="2" charset="-79"/>
                <a:cs typeface="Aharoni" panose="02010803020104030203" pitchFamily="2" charset="-79"/>
              </a:rPr>
              <a:t> </a:t>
            </a:r>
            <a:r>
              <a:rPr lang="en-GB" sz="1400" dirty="0">
                <a:solidFill>
                  <a:srgbClr val="C00000"/>
                </a:solidFill>
                <a:latin typeface="Aharoni" panose="02010803020104030203" pitchFamily="2" charset="-79"/>
                <a:cs typeface="Aharoni" panose="02010803020104030203" pitchFamily="2" charset="-79"/>
              </a:rPr>
              <a:t>stories</a:t>
            </a:r>
            <a:r>
              <a:rPr lang="en-GB" sz="1400" dirty="0">
                <a:solidFill>
                  <a:srgbClr val="05918B"/>
                </a:solidFill>
                <a:latin typeface="Aharoni" panose="02010803020104030203" pitchFamily="2" charset="-79"/>
                <a:cs typeface="Aharoni" panose="02010803020104030203" pitchFamily="2" charset="-79"/>
              </a:rPr>
              <a:t> of what God has done and </a:t>
            </a:r>
            <a:r>
              <a:rPr lang="en-GB" sz="1400" dirty="0">
                <a:solidFill>
                  <a:srgbClr val="C00000"/>
                </a:solidFill>
                <a:latin typeface="Aharoni" panose="02010803020104030203" pitchFamily="2" charset="-79"/>
                <a:cs typeface="Aharoni" panose="02010803020104030203" pitchFamily="2" charset="-79"/>
              </a:rPr>
              <a:t>words</a:t>
            </a:r>
            <a:r>
              <a:rPr lang="en-GB" sz="1400" dirty="0">
                <a:solidFill>
                  <a:srgbClr val="05918B"/>
                </a:solidFill>
                <a:latin typeface="Aharoni" panose="02010803020104030203" pitchFamily="2" charset="-79"/>
                <a:cs typeface="Aharoni" panose="02010803020104030203" pitchFamily="2" charset="-79"/>
              </a:rPr>
              <a:t> from God</a:t>
            </a:r>
            <a:br>
              <a:rPr lang="en-GB" sz="1400" dirty="0">
                <a:solidFill>
                  <a:srgbClr val="05918B"/>
                </a:solidFill>
                <a:latin typeface="Aharoni" panose="02010803020104030203" pitchFamily="2" charset="-79"/>
                <a:cs typeface="Aharoni" panose="02010803020104030203" pitchFamily="2" charset="-79"/>
              </a:rPr>
            </a:br>
            <a:r>
              <a:rPr lang="en-GB" sz="1400" dirty="0">
                <a:solidFill>
                  <a:srgbClr val="05918B"/>
                </a:solidFill>
                <a:latin typeface="Aharoni" panose="02010803020104030203" pitchFamily="2" charset="-79"/>
                <a:cs typeface="Aharoni" panose="02010803020104030203" pitchFamily="2" charset="-79"/>
              </a:rPr>
              <a:t>from those present in person and online via Facebook</a:t>
            </a:r>
          </a:p>
        </p:txBody>
      </p:sp>
      <p:sp>
        <p:nvSpPr>
          <p:cNvPr id="6" name="TextBox 5">
            <a:extLst>
              <a:ext uri="{FF2B5EF4-FFF2-40B4-BE49-F238E27FC236}">
                <a16:creationId xmlns:a16="http://schemas.microsoft.com/office/drawing/2014/main" id="{257888A7-B473-63BE-5D11-E2178F17930F}"/>
              </a:ext>
            </a:extLst>
          </p:cNvPr>
          <p:cNvSpPr txBox="1"/>
          <p:nvPr/>
        </p:nvSpPr>
        <p:spPr>
          <a:xfrm>
            <a:off x="6674641" y="1336513"/>
            <a:ext cx="5322164" cy="3447098"/>
          </a:xfrm>
          <a:prstGeom prst="rect">
            <a:avLst/>
          </a:prstGeom>
          <a:solidFill>
            <a:schemeClr val="accent6">
              <a:lumMod val="20000"/>
              <a:lumOff val="80000"/>
              <a:alpha val="50000"/>
            </a:schemeClr>
          </a:solidFill>
          <a:effectLst>
            <a:softEdge rad="63500"/>
          </a:effectLst>
        </p:spPr>
        <p:txBody>
          <a:bodyPr wrap="square" rtlCol="0">
            <a:spAutoFit/>
          </a:bodyPr>
          <a:lstStyle/>
          <a:p>
            <a:pPr algn="ctr">
              <a:spcAft>
                <a:spcPts val="600"/>
              </a:spcAft>
            </a:pPr>
            <a:r>
              <a:rPr lang="en-GB" sz="2000" dirty="0">
                <a:solidFill>
                  <a:srgbClr val="7030A0"/>
                </a:solidFill>
                <a:latin typeface="Aharoni" panose="02010803020104030203" pitchFamily="2" charset="-79"/>
                <a:cs typeface="Aharoni" panose="02010803020104030203" pitchFamily="2" charset="-79"/>
              </a:rPr>
              <a:t>End of the Service</a:t>
            </a:r>
          </a:p>
          <a:p>
            <a:pPr marR="0" lvl="0" algn="ctr" defTabSz="914400" rtl="0" eaLnBrk="1" fontAlgn="auto" latinLnBrk="0" hangingPunct="1">
              <a:lnSpc>
                <a:spcPct val="100000"/>
              </a:lnSpc>
              <a:spcBef>
                <a:spcPts val="0"/>
              </a:spcBef>
              <a:spcAft>
                <a:spcPts val="600"/>
              </a:spcAft>
              <a:buClrTx/>
              <a:buSzTx/>
              <a:tabLst/>
              <a:defRPr/>
            </a:pPr>
            <a:r>
              <a:rPr kumimoji="0" lang="en-GB" sz="1400" b="0" i="0" u="none" strike="noStrike" kern="1200" cap="none" spc="0" normalizeH="0" baseline="0" noProof="0" dirty="0">
                <a:ln>
                  <a:noFill/>
                </a:ln>
                <a:solidFill>
                  <a:srgbClr val="05918B"/>
                </a:solidFill>
                <a:effectLst/>
                <a:uLnTx/>
                <a:uFillTx/>
                <a:latin typeface="Aharoni" panose="02010803020104030203" pitchFamily="2" charset="-79"/>
                <a:cs typeface="Aharoni" panose="02010803020104030203" pitchFamily="2" charset="-79"/>
              </a:rPr>
              <a:t>(</a:t>
            </a:r>
            <a:r>
              <a:rPr kumimoji="0" lang="en-GB" sz="1400" b="0" i="0" u="none" strike="noStrike" kern="1200" cap="none" spc="0" normalizeH="0" baseline="0" noProof="0" dirty="0">
                <a:ln>
                  <a:noFill/>
                </a:ln>
                <a:solidFill>
                  <a:srgbClr val="05918B"/>
                </a:solidFill>
                <a:effectLst/>
                <a:uLnTx/>
                <a:uFillTx/>
                <a:latin typeface="Aharoni" panose="02010803020104030203" pitchFamily="2" charset="-79"/>
                <a:ea typeface="+mn-ea"/>
                <a:cs typeface="Aharoni" panose="02010803020104030203" pitchFamily="2" charset="-79"/>
              </a:rPr>
              <a:t>The speaker may have done some, or all, of these</a:t>
            </a:r>
            <a:r>
              <a:rPr kumimoji="0" lang="en-GB" sz="1400" b="0" i="0" u="none" strike="noStrike" kern="1200" cap="none" spc="0" normalizeH="0" baseline="0" noProof="0" dirty="0">
                <a:ln>
                  <a:noFill/>
                </a:ln>
                <a:solidFill>
                  <a:srgbClr val="05918B"/>
                </a:solidFill>
                <a:effectLst/>
                <a:uLnTx/>
                <a:uFillTx/>
                <a:latin typeface="Aharoni" panose="02010803020104030203" pitchFamily="2" charset="-79"/>
                <a:cs typeface="Aharoni" panose="02010803020104030203" pitchFamily="2" charset="-79"/>
              </a:rPr>
              <a:t>!)</a:t>
            </a:r>
          </a:p>
          <a:p>
            <a:pPr marR="0" lvl="0" algn="ctr" defTabSz="914400" rtl="0" eaLnBrk="1" fontAlgn="auto" latinLnBrk="0" hangingPunct="1">
              <a:lnSpc>
                <a:spcPct val="100000"/>
              </a:lnSpc>
              <a:spcBef>
                <a:spcPts val="0"/>
              </a:spcBef>
              <a:spcAft>
                <a:spcPts val="600"/>
              </a:spcAft>
              <a:buClrTx/>
              <a:buSzTx/>
              <a:tabLst/>
              <a:defRPr/>
            </a:pPr>
            <a:r>
              <a:rPr kumimoji="0" lang="en-GB" sz="1400" b="0" i="0" u="none" strike="noStrike" kern="1200" cap="none" spc="0" normalizeH="0" baseline="0" noProof="0" dirty="0">
                <a:ln>
                  <a:noFill/>
                </a:ln>
                <a:solidFill>
                  <a:srgbClr val="C00000"/>
                </a:solidFill>
                <a:effectLst/>
                <a:uLnTx/>
                <a:uFillTx/>
                <a:latin typeface="Aharoni" panose="02010803020104030203" pitchFamily="2" charset="-79"/>
                <a:ea typeface="+mn-ea"/>
                <a:cs typeface="Aharoni" panose="02010803020104030203" pitchFamily="2" charset="-79"/>
              </a:rPr>
              <a:t>Heed </a:t>
            </a:r>
            <a:r>
              <a:rPr lang="en-GB" sz="1400" dirty="0">
                <a:solidFill>
                  <a:srgbClr val="C00000"/>
                </a:solidFill>
                <a:latin typeface="Aharoni" panose="02010803020104030203" pitchFamily="2" charset="-79"/>
                <a:cs typeface="Aharoni" panose="02010803020104030203" pitchFamily="2" charset="-79"/>
              </a:rPr>
              <a:t>prompts </a:t>
            </a:r>
            <a:r>
              <a:rPr lang="en-GB" sz="1400" dirty="0">
                <a:solidFill>
                  <a:srgbClr val="05918B"/>
                </a:solidFill>
                <a:latin typeface="Aharoni" panose="02010803020104030203" pitchFamily="2" charset="-79"/>
                <a:cs typeface="Aharoni" panose="02010803020104030203" pitchFamily="2" charset="-79"/>
              </a:rPr>
              <a:t>from </a:t>
            </a:r>
            <a:r>
              <a:rPr kumimoji="0" lang="en-GB" sz="1400" b="0" i="0" u="none" strike="noStrike" kern="1200" cap="none" spc="0" normalizeH="0" baseline="0" noProof="0" dirty="0">
                <a:ln>
                  <a:noFill/>
                </a:ln>
                <a:solidFill>
                  <a:srgbClr val="05918B"/>
                </a:solidFill>
                <a:effectLst/>
                <a:uLnTx/>
                <a:uFillTx/>
                <a:latin typeface="Aharoni" panose="02010803020104030203" pitchFamily="2" charset="-79"/>
                <a:ea typeface="+mn-ea"/>
                <a:cs typeface="Aharoni" panose="02010803020104030203" pitchFamily="2" charset="-79"/>
              </a:rPr>
              <a:t>Holy Spirit from the sermon</a:t>
            </a:r>
          </a:p>
          <a:p>
            <a:pPr marR="0" lvl="0" algn="ctr" defTabSz="914400" rtl="0" eaLnBrk="1" fontAlgn="auto" latinLnBrk="0" hangingPunct="1">
              <a:lnSpc>
                <a:spcPct val="100000"/>
              </a:lnSpc>
              <a:spcBef>
                <a:spcPts val="0"/>
              </a:spcBef>
              <a:spcAft>
                <a:spcPts val="600"/>
              </a:spcAft>
              <a:buClrTx/>
              <a:buSzTx/>
              <a:tabLst/>
              <a:defRPr/>
            </a:pPr>
            <a:r>
              <a:rPr lang="en-GB" sz="1400" dirty="0">
                <a:solidFill>
                  <a:srgbClr val="C00000"/>
                </a:solidFill>
                <a:latin typeface="Aharoni" panose="02010803020104030203" pitchFamily="2" charset="-79"/>
                <a:cs typeface="Aharoni" panose="02010803020104030203" pitchFamily="2" charset="-79"/>
              </a:rPr>
              <a:t>Remind parents </a:t>
            </a:r>
            <a:r>
              <a:rPr lang="en-GB" sz="1400" dirty="0">
                <a:solidFill>
                  <a:srgbClr val="05918B"/>
                </a:solidFill>
                <a:latin typeface="Aharoni" panose="02010803020104030203" pitchFamily="2" charset="-79"/>
                <a:cs typeface="Aharoni" panose="02010803020104030203" pitchFamily="2" charset="-79"/>
              </a:rPr>
              <a:t>to get their children</a:t>
            </a:r>
          </a:p>
          <a:p>
            <a:pPr marR="0" lvl="0" algn="ctr" defTabSz="914400" rtl="0" eaLnBrk="1" fontAlgn="auto" latinLnBrk="0" hangingPunct="1">
              <a:lnSpc>
                <a:spcPct val="100000"/>
              </a:lnSpc>
              <a:spcBef>
                <a:spcPts val="0"/>
              </a:spcBef>
              <a:spcAft>
                <a:spcPts val="600"/>
              </a:spcAft>
              <a:buClrTx/>
              <a:buSzTx/>
              <a:tabLst/>
              <a:defRPr/>
            </a:pPr>
            <a:r>
              <a:rPr lang="en-US" sz="1400" dirty="0">
                <a:solidFill>
                  <a:srgbClr val="05918B"/>
                </a:solidFill>
                <a:latin typeface="Aharoni" panose="02010803020104030203" pitchFamily="2" charset="-79"/>
                <a:cs typeface="Aharoni" panose="02010803020104030203" pitchFamily="2" charset="-79"/>
              </a:rPr>
              <a:t>Say something like </a:t>
            </a:r>
            <a:br>
              <a:rPr lang="en-US" sz="1400" dirty="0">
                <a:solidFill>
                  <a:srgbClr val="05918B"/>
                </a:solidFill>
                <a:latin typeface="Aharoni" panose="02010803020104030203" pitchFamily="2" charset="-79"/>
                <a:cs typeface="Aharoni" panose="02010803020104030203" pitchFamily="2" charset="-79"/>
              </a:rPr>
            </a:br>
            <a:r>
              <a:rPr lang="en-US" sz="1400" dirty="0">
                <a:solidFill>
                  <a:srgbClr val="05918B"/>
                </a:solidFill>
                <a:latin typeface="Aharoni" panose="02010803020104030203" pitchFamily="2" charset="-79"/>
                <a:cs typeface="Aharoni" panose="02010803020104030203" pitchFamily="2" charset="-79"/>
              </a:rPr>
              <a:t>“The meeting’s going to have a ‘</a:t>
            </a:r>
            <a:r>
              <a:rPr lang="en-US" sz="1400" dirty="0">
                <a:solidFill>
                  <a:srgbClr val="C00000"/>
                </a:solidFill>
                <a:latin typeface="Aharoni" panose="02010803020104030203" pitchFamily="2" charset="-79"/>
                <a:cs typeface="Aharoni" panose="02010803020104030203" pitchFamily="2" charset="-79"/>
              </a:rPr>
              <a:t>soft landing</a:t>
            </a:r>
            <a:r>
              <a:rPr lang="en-US" sz="1400" dirty="0">
                <a:solidFill>
                  <a:srgbClr val="05918B"/>
                </a:solidFill>
                <a:latin typeface="Aharoni" panose="02010803020104030203" pitchFamily="2" charset="-79"/>
                <a:cs typeface="Aharoni" panose="02010803020104030203" pitchFamily="2" charset="-79"/>
              </a:rPr>
              <a:t>’</a:t>
            </a:r>
            <a:br>
              <a:rPr lang="en-US" sz="1400" dirty="0">
                <a:solidFill>
                  <a:srgbClr val="05918B"/>
                </a:solidFill>
                <a:latin typeface="Aharoni" panose="02010803020104030203" pitchFamily="2" charset="-79"/>
                <a:cs typeface="Aharoni" panose="02010803020104030203" pitchFamily="2" charset="-79"/>
              </a:rPr>
            </a:br>
            <a:r>
              <a:rPr lang="en-US" sz="1400" dirty="0">
                <a:solidFill>
                  <a:srgbClr val="05918B"/>
                </a:solidFill>
                <a:latin typeface="Aharoni" panose="02010803020104030203" pitchFamily="2" charset="-79"/>
                <a:cs typeface="Aharoni" panose="02010803020104030203" pitchFamily="2" charset="-79"/>
              </a:rPr>
              <a:t>the </a:t>
            </a:r>
            <a:r>
              <a:rPr lang="en-US" sz="1400" dirty="0">
                <a:solidFill>
                  <a:srgbClr val="C00000"/>
                </a:solidFill>
                <a:latin typeface="Aharoni" panose="02010803020104030203" pitchFamily="2" charset="-79"/>
                <a:cs typeface="Aharoni" panose="02010803020104030203" pitchFamily="2" charset="-79"/>
              </a:rPr>
              <a:t>band</a:t>
            </a:r>
            <a:r>
              <a:rPr lang="en-US" sz="1400" dirty="0">
                <a:solidFill>
                  <a:srgbClr val="05918B"/>
                </a:solidFill>
                <a:latin typeface="Aharoni" panose="02010803020104030203" pitchFamily="2" charset="-79"/>
                <a:cs typeface="Aharoni" panose="02010803020104030203" pitchFamily="2" charset="-79"/>
              </a:rPr>
              <a:t> are going to continue to lead in </a:t>
            </a:r>
            <a:r>
              <a:rPr lang="en-US" sz="1400" dirty="0">
                <a:solidFill>
                  <a:srgbClr val="C00000"/>
                </a:solidFill>
                <a:latin typeface="Aharoni" panose="02010803020104030203" pitchFamily="2" charset="-79"/>
                <a:cs typeface="Aharoni" panose="02010803020104030203" pitchFamily="2" charset="-79"/>
              </a:rPr>
              <a:t>worship</a:t>
            </a:r>
            <a:r>
              <a:rPr lang="en-US" sz="1400" dirty="0">
                <a:solidFill>
                  <a:srgbClr val="05918B"/>
                </a:solidFill>
                <a:latin typeface="Aharoni" panose="02010803020104030203" pitchFamily="2" charset="-79"/>
                <a:cs typeface="Aharoni" panose="02010803020104030203" pitchFamily="2" charset="-79"/>
              </a:rPr>
              <a:t> </a:t>
            </a:r>
            <a:br>
              <a:rPr lang="en-US" sz="1400" dirty="0">
                <a:solidFill>
                  <a:srgbClr val="05918B"/>
                </a:solidFill>
                <a:latin typeface="Aharoni" panose="02010803020104030203" pitchFamily="2" charset="-79"/>
                <a:cs typeface="Aharoni" panose="02010803020104030203" pitchFamily="2" charset="-79"/>
              </a:rPr>
            </a:br>
            <a:r>
              <a:rPr lang="en-US" sz="1400" dirty="0">
                <a:solidFill>
                  <a:srgbClr val="05918B"/>
                </a:solidFill>
                <a:latin typeface="Aharoni" panose="02010803020104030203" pitchFamily="2" charset="-79"/>
                <a:cs typeface="Aharoni" panose="02010803020104030203" pitchFamily="2" charset="-79"/>
              </a:rPr>
              <a:t>and you are very welcome to </a:t>
            </a:r>
            <a:r>
              <a:rPr lang="en-US" sz="1400" dirty="0">
                <a:solidFill>
                  <a:srgbClr val="C00000"/>
                </a:solidFill>
                <a:latin typeface="Aharoni" panose="02010803020104030203" pitchFamily="2" charset="-79"/>
                <a:cs typeface="Aharoni" panose="02010803020104030203" pitchFamily="2" charset="-79"/>
              </a:rPr>
              <a:t>keep engaging with God</a:t>
            </a:r>
            <a:r>
              <a:rPr lang="en-US" sz="1400" dirty="0">
                <a:solidFill>
                  <a:srgbClr val="05918B"/>
                </a:solidFill>
                <a:latin typeface="Aharoni" panose="02010803020104030203" pitchFamily="2" charset="-79"/>
                <a:cs typeface="Aharoni" panose="02010803020104030203" pitchFamily="2" charset="-79"/>
              </a:rPr>
              <a:t>. </a:t>
            </a:r>
            <a:br>
              <a:rPr lang="en-US" sz="1400" dirty="0">
                <a:solidFill>
                  <a:srgbClr val="05918B"/>
                </a:solidFill>
                <a:latin typeface="Aharoni" panose="02010803020104030203" pitchFamily="2" charset="-79"/>
                <a:cs typeface="Aharoni" panose="02010803020104030203" pitchFamily="2" charset="-79"/>
              </a:rPr>
            </a:br>
            <a:r>
              <a:rPr lang="en-US" sz="1400" dirty="0">
                <a:solidFill>
                  <a:srgbClr val="05918B"/>
                </a:solidFill>
                <a:latin typeface="Aharoni" panose="02010803020104030203" pitchFamily="2" charset="-79"/>
                <a:cs typeface="Aharoni" panose="02010803020104030203" pitchFamily="2" charset="-79"/>
              </a:rPr>
              <a:t>If you want prayer then please </a:t>
            </a:r>
            <a:br>
              <a:rPr lang="en-US" sz="1400" dirty="0">
                <a:solidFill>
                  <a:srgbClr val="05918B"/>
                </a:solidFill>
                <a:latin typeface="Aharoni" panose="02010803020104030203" pitchFamily="2" charset="-79"/>
                <a:cs typeface="Aharoni" panose="02010803020104030203" pitchFamily="2" charset="-79"/>
              </a:rPr>
            </a:br>
            <a:r>
              <a:rPr lang="en-US" sz="1400" dirty="0">
                <a:solidFill>
                  <a:srgbClr val="05918B"/>
                </a:solidFill>
                <a:latin typeface="Aharoni" panose="02010803020104030203" pitchFamily="2" charset="-79"/>
                <a:cs typeface="Aharoni" panose="02010803020104030203" pitchFamily="2" charset="-79"/>
              </a:rPr>
              <a:t>head to the </a:t>
            </a:r>
            <a:r>
              <a:rPr lang="en-US" sz="1400" dirty="0">
                <a:solidFill>
                  <a:srgbClr val="C00000"/>
                </a:solidFill>
                <a:latin typeface="Aharoni" panose="02010803020104030203" pitchFamily="2" charset="-79"/>
                <a:cs typeface="Aharoni" panose="02010803020104030203" pitchFamily="2" charset="-79"/>
              </a:rPr>
              <a:t>prayer banner</a:t>
            </a:r>
            <a:r>
              <a:rPr lang="en-US" sz="1400" dirty="0">
                <a:solidFill>
                  <a:srgbClr val="05918B"/>
                </a:solidFill>
                <a:latin typeface="Aharoni" panose="02010803020104030203" pitchFamily="2" charset="-79"/>
                <a:cs typeface="Aharoni" panose="02010803020104030203" pitchFamily="2" charset="-79"/>
              </a:rPr>
              <a:t>.” </a:t>
            </a:r>
          </a:p>
          <a:p>
            <a:pPr marR="0" lvl="0" algn="ctr" defTabSz="914400" rtl="0" eaLnBrk="1" fontAlgn="auto" latinLnBrk="0" hangingPunct="1">
              <a:lnSpc>
                <a:spcPct val="100000"/>
              </a:lnSpc>
              <a:spcBef>
                <a:spcPts val="0"/>
              </a:spcBef>
              <a:spcAft>
                <a:spcPts val="600"/>
              </a:spcAft>
              <a:buClrTx/>
              <a:buSzTx/>
              <a:tabLst/>
              <a:defRPr/>
            </a:pPr>
            <a:r>
              <a:rPr lang="en-US" sz="1400" dirty="0">
                <a:solidFill>
                  <a:srgbClr val="05918B"/>
                </a:solidFill>
                <a:latin typeface="Aharoni" panose="02010803020104030203" pitchFamily="2" charset="-79"/>
                <a:cs typeface="Aharoni" panose="02010803020104030203" pitchFamily="2" charset="-79"/>
              </a:rPr>
              <a:t>Be clear when the </a:t>
            </a:r>
            <a:r>
              <a:rPr lang="en-US" sz="1400" dirty="0">
                <a:solidFill>
                  <a:srgbClr val="C00000"/>
                </a:solidFill>
                <a:latin typeface="Aharoni" panose="02010803020104030203" pitchFamily="2" charset="-79"/>
                <a:cs typeface="Aharoni" panose="02010803020104030203" pitchFamily="2" charset="-79"/>
              </a:rPr>
              <a:t>formal end </a:t>
            </a:r>
            <a:r>
              <a:rPr lang="en-US" sz="1400" dirty="0">
                <a:solidFill>
                  <a:srgbClr val="05918B"/>
                </a:solidFill>
                <a:latin typeface="Aharoni" panose="02010803020104030203" pitchFamily="2" charset="-79"/>
                <a:cs typeface="Aharoni" panose="02010803020104030203" pitchFamily="2" charset="-79"/>
              </a:rPr>
              <a:t>is</a:t>
            </a:r>
          </a:p>
          <a:p>
            <a:pPr algn="ctr">
              <a:spcAft>
                <a:spcPts val="600"/>
              </a:spcAft>
              <a:defRPr/>
            </a:pPr>
            <a:r>
              <a:rPr lang="en-GB" sz="1400" dirty="0">
                <a:solidFill>
                  <a:srgbClr val="05918B"/>
                </a:solidFill>
                <a:latin typeface="Aharoni" panose="02010803020104030203" pitchFamily="2" charset="-79"/>
                <a:cs typeface="Aharoni" panose="02010803020104030203" pitchFamily="2" charset="-79"/>
              </a:rPr>
              <a:t>If appropriate, encourage donations at </a:t>
            </a:r>
            <a:br>
              <a:rPr lang="en-GB" sz="1400" dirty="0">
                <a:solidFill>
                  <a:srgbClr val="05918B"/>
                </a:solidFill>
                <a:latin typeface="Aharoni" panose="02010803020104030203" pitchFamily="2" charset="-79"/>
                <a:cs typeface="Aharoni" panose="02010803020104030203" pitchFamily="2" charset="-79"/>
              </a:rPr>
            </a:br>
            <a:r>
              <a:rPr lang="en-GB" sz="1400" dirty="0">
                <a:solidFill>
                  <a:srgbClr val="C00000"/>
                </a:solidFill>
                <a:latin typeface="Aharoni" panose="02010803020104030203" pitchFamily="2" charset="-79"/>
                <a:cs typeface="Aharoni" panose="02010803020104030203" pitchFamily="2" charset="-79"/>
              </a:rPr>
              <a:t>giving stations </a:t>
            </a:r>
            <a:r>
              <a:rPr lang="en-GB" sz="1400" dirty="0">
                <a:solidFill>
                  <a:srgbClr val="05918B"/>
                </a:solidFill>
                <a:latin typeface="Aharoni" panose="02010803020104030203" pitchFamily="2" charset="-79"/>
                <a:cs typeface="Aharoni" panose="02010803020104030203" pitchFamily="2" charset="-79"/>
              </a:rPr>
              <a:t>as a continuation of worship</a:t>
            </a:r>
          </a:p>
        </p:txBody>
      </p:sp>
      <p:sp>
        <p:nvSpPr>
          <p:cNvPr id="7" name="TextBox 6">
            <a:extLst>
              <a:ext uri="{FF2B5EF4-FFF2-40B4-BE49-F238E27FC236}">
                <a16:creationId xmlns:a16="http://schemas.microsoft.com/office/drawing/2014/main" id="{1719ADB1-FE0A-8467-4AD5-C347E0F8C5C5}"/>
              </a:ext>
            </a:extLst>
          </p:cNvPr>
          <p:cNvSpPr txBox="1"/>
          <p:nvPr/>
        </p:nvSpPr>
        <p:spPr>
          <a:xfrm>
            <a:off x="1556879" y="2747843"/>
            <a:ext cx="4860626" cy="2816156"/>
          </a:xfrm>
          <a:prstGeom prst="rect">
            <a:avLst/>
          </a:prstGeom>
          <a:solidFill>
            <a:schemeClr val="accent6">
              <a:lumMod val="20000"/>
              <a:lumOff val="80000"/>
              <a:alpha val="50000"/>
            </a:schemeClr>
          </a:solidFill>
          <a:ln>
            <a:noFill/>
          </a:ln>
          <a:effectLst>
            <a:softEdge rad="63500"/>
          </a:effectLst>
        </p:spPr>
        <p:style>
          <a:lnRef idx="2">
            <a:schemeClr val="accent6"/>
          </a:lnRef>
          <a:fillRef idx="1">
            <a:schemeClr val="lt1"/>
          </a:fillRef>
          <a:effectRef idx="0">
            <a:schemeClr val="accent6"/>
          </a:effectRef>
          <a:fontRef idx="minor">
            <a:schemeClr val="dk1"/>
          </a:fontRef>
        </p:style>
        <p:txBody>
          <a:bodyPr wrap="none" rtlCol="0">
            <a:spAutoFit/>
          </a:bodyPr>
          <a:lstStyle/>
          <a:p>
            <a:pPr algn="ctr"/>
            <a:r>
              <a:rPr lang="en-GB" sz="2000" dirty="0">
                <a:solidFill>
                  <a:srgbClr val="7030A0"/>
                </a:solidFill>
                <a:latin typeface="Aharoni" panose="02010803020104030203" pitchFamily="2" charset="-79"/>
                <a:cs typeface="Aharoni" panose="02010803020104030203" pitchFamily="2" charset="-79"/>
              </a:rPr>
              <a:t>Change over from </a:t>
            </a:r>
            <a:br>
              <a:rPr lang="en-GB" sz="2000" dirty="0">
                <a:solidFill>
                  <a:srgbClr val="7030A0"/>
                </a:solidFill>
                <a:latin typeface="Aharoni" panose="02010803020104030203" pitchFamily="2" charset="-79"/>
                <a:cs typeface="Aharoni" panose="02010803020104030203" pitchFamily="2" charset="-79"/>
              </a:rPr>
            </a:br>
            <a:r>
              <a:rPr lang="en-GB" sz="2000" dirty="0">
                <a:solidFill>
                  <a:srgbClr val="7030A0"/>
                </a:solidFill>
                <a:latin typeface="Aharoni" panose="02010803020104030203" pitchFamily="2" charset="-79"/>
                <a:cs typeface="Aharoni" panose="02010803020104030203" pitchFamily="2" charset="-79"/>
              </a:rPr>
              <a:t>Worship to the Sermon</a:t>
            </a:r>
          </a:p>
          <a:p>
            <a:pPr algn="ctr">
              <a:spcAft>
                <a:spcPts val="600"/>
              </a:spcAft>
            </a:pPr>
            <a:r>
              <a:rPr lang="en-GB" sz="1400" dirty="0">
                <a:solidFill>
                  <a:srgbClr val="C00000"/>
                </a:solidFill>
                <a:latin typeface="Aharoni" panose="02010803020104030203" pitchFamily="2" charset="-79"/>
                <a:cs typeface="Aharoni" panose="02010803020104030203" pitchFamily="2" charset="-79"/>
              </a:rPr>
              <a:t>Heed prompts </a:t>
            </a:r>
            <a:r>
              <a:rPr lang="en-GB" sz="1400" dirty="0">
                <a:solidFill>
                  <a:srgbClr val="05918B"/>
                </a:solidFill>
                <a:latin typeface="Aharoni" panose="02010803020104030203" pitchFamily="2" charset="-79"/>
                <a:cs typeface="Aharoni" panose="02010803020104030203" pitchFamily="2" charset="-79"/>
              </a:rPr>
              <a:t>from Holy Spirit during worship</a:t>
            </a:r>
          </a:p>
          <a:p>
            <a:pPr algn="ctr">
              <a:spcAft>
                <a:spcPts val="600"/>
              </a:spcAft>
            </a:pPr>
            <a:r>
              <a:rPr lang="en-GB" sz="1400" dirty="0">
                <a:solidFill>
                  <a:srgbClr val="05918B"/>
                </a:solidFill>
                <a:latin typeface="Aharoni" panose="02010803020104030203" pitchFamily="2" charset="-79"/>
                <a:cs typeface="Aharoni" panose="02010803020104030203" pitchFamily="2" charset="-79"/>
              </a:rPr>
              <a:t>Say that prayer will be available at the </a:t>
            </a:r>
            <a:r>
              <a:rPr lang="en-GB" sz="1400" dirty="0">
                <a:solidFill>
                  <a:srgbClr val="C00000"/>
                </a:solidFill>
                <a:latin typeface="Aharoni" panose="02010803020104030203" pitchFamily="2" charset="-79"/>
                <a:cs typeface="Aharoni" panose="02010803020104030203" pitchFamily="2" charset="-79"/>
              </a:rPr>
              <a:t>prayer banner </a:t>
            </a:r>
            <a:br>
              <a:rPr lang="en-GB" sz="1400" dirty="0">
                <a:solidFill>
                  <a:srgbClr val="05918B"/>
                </a:solidFill>
                <a:latin typeface="Aharoni" panose="02010803020104030203" pitchFamily="2" charset="-79"/>
                <a:cs typeface="Aharoni" panose="02010803020104030203" pitchFamily="2" charset="-79"/>
              </a:rPr>
            </a:br>
            <a:r>
              <a:rPr lang="en-GB" sz="1400" dirty="0">
                <a:solidFill>
                  <a:srgbClr val="05918B"/>
                </a:solidFill>
                <a:latin typeface="Aharoni" panose="02010803020104030203" pitchFamily="2" charset="-79"/>
                <a:cs typeface="Aharoni" panose="02010803020104030203" pitchFamily="2" charset="-79"/>
              </a:rPr>
              <a:t>at the end of service</a:t>
            </a:r>
          </a:p>
          <a:p>
            <a:pPr algn="ctr">
              <a:spcAft>
                <a:spcPts val="600"/>
              </a:spcAft>
            </a:pPr>
            <a:r>
              <a:rPr lang="en-GB" sz="1400" dirty="0">
                <a:solidFill>
                  <a:srgbClr val="05918B"/>
                </a:solidFill>
                <a:latin typeface="Aharoni" panose="02010803020104030203" pitchFamily="2" charset="-79"/>
                <a:cs typeface="Aharoni" panose="02010803020104030203" pitchFamily="2" charset="-79"/>
              </a:rPr>
              <a:t>Give </a:t>
            </a:r>
            <a:r>
              <a:rPr lang="en-GB" sz="1400" dirty="0">
                <a:solidFill>
                  <a:srgbClr val="C00000"/>
                </a:solidFill>
                <a:latin typeface="Aharoni" panose="02010803020104030203" pitchFamily="2" charset="-79"/>
                <a:cs typeface="Aharoni" panose="02010803020104030203" pitchFamily="2" charset="-79"/>
              </a:rPr>
              <a:t>notices</a:t>
            </a:r>
          </a:p>
          <a:p>
            <a:pPr algn="ctr">
              <a:spcAft>
                <a:spcPts val="600"/>
              </a:spcAft>
            </a:pPr>
            <a:r>
              <a:rPr lang="en-GB" sz="1400" dirty="0">
                <a:solidFill>
                  <a:srgbClr val="05918B"/>
                </a:solidFill>
                <a:latin typeface="Aharoni" panose="02010803020104030203" pitchFamily="2" charset="-79"/>
                <a:cs typeface="Aharoni" panose="02010803020104030203" pitchFamily="2" charset="-79"/>
              </a:rPr>
              <a:t>Invite </a:t>
            </a:r>
            <a:r>
              <a:rPr lang="en-GB" sz="1400" dirty="0">
                <a:solidFill>
                  <a:srgbClr val="C00000"/>
                </a:solidFill>
                <a:latin typeface="Aharoni" panose="02010803020104030203" pitchFamily="2" charset="-79"/>
                <a:cs typeface="Aharoni" panose="02010803020104030203" pitchFamily="2" charset="-79"/>
              </a:rPr>
              <a:t>children and youth </a:t>
            </a:r>
            <a:r>
              <a:rPr lang="en-GB" sz="1400" dirty="0">
                <a:solidFill>
                  <a:srgbClr val="05918B"/>
                </a:solidFill>
                <a:latin typeface="Aharoni" panose="02010803020104030203" pitchFamily="2" charset="-79"/>
                <a:cs typeface="Aharoni" panose="02010803020104030203" pitchFamily="2" charset="-79"/>
              </a:rPr>
              <a:t>to their groups</a:t>
            </a:r>
          </a:p>
          <a:p>
            <a:pPr algn="ctr">
              <a:spcAft>
                <a:spcPts val="600"/>
              </a:spcAft>
            </a:pPr>
            <a:r>
              <a:rPr lang="en-GB" sz="1400" dirty="0">
                <a:solidFill>
                  <a:srgbClr val="05918B"/>
                </a:solidFill>
                <a:latin typeface="Aharoni" panose="02010803020104030203" pitchFamily="2" charset="-79"/>
                <a:cs typeface="Aharoni" panose="02010803020104030203" pitchFamily="2" charset="-79"/>
              </a:rPr>
              <a:t>If appropriate, encourage donations at </a:t>
            </a:r>
            <a:br>
              <a:rPr lang="en-GB" sz="1400" dirty="0">
                <a:solidFill>
                  <a:srgbClr val="05918B"/>
                </a:solidFill>
                <a:latin typeface="Aharoni" panose="02010803020104030203" pitchFamily="2" charset="-79"/>
                <a:cs typeface="Aharoni" panose="02010803020104030203" pitchFamily="2" charset="-79"/>
              </a:rPr>
            </a:br>
            <a:r>
              <a:rPr lang="en-GB" sz="1400" dirty="0">
                <a:solidFill>
                  <a:srgbClr val="C00000"/>
                </a:solidFill>
                <a:latin typeface="Aharoni" panose="02010803020104030203" pitchFamily="2" charset="-79"/>
                <a:cs typeface="Aharoni" panose="02010803020104030203" pitchFamily="2" charset="-79"/>
              </a:rPr>
              <a:t>giving stations </a:t>
            </a:r>
            <a:r>
              <a:rPr lang="en-GB" sz="1400" dirty="0">
                <a:solidFill>
                  <a:srgbClr val="05918B"/>
                </a:solidFill>
                <a:latin typeface="Aharoni" panose="02010803020104030203" pitchFamily="2" charset="-79"/>
                <a:cs typeface="Aharoni" panose="02010803020104030203" pitchFamily="2" charset="-79"/>
              </a:rPr>
              <a:t>as part of worship</a:t>
            </a:r>
          </a:p>
          <a:p>
            <a:pPr algn="ctr">
              <a:spcAft>
                <a:spcPts val="600"/>
              </a:spcAft>
            </a:pPr>
            <a:r>
              <a:rPr lang="en-GB" sz="1400" dirty="0">
                <a:solidFill>
                  <a:srgbClr val="C00000"/>
                </a:solidFill>
                <a:latin typeface="Aharoni" panose="02010803020104030203" pitchFamily="2" charset="-79"/>
                <a:cs typeface="Aharoni" panose="02010803020104030203" pitchFamily="2" charset="-79"/>
              </a:rPr>
              <a:t>Introduce and pray for speaker</a:t>
            </a:r>
          </a:p>
        </p:txBody>
      </p:sp>
    </p:spTree>
    <p:extLst>
      <p:ext uri="{BB962C8B-B14F-4D97-AF65-F5344CB8AC3E}">
        <p14:creationId xmlns:p14="http://schemas.microsoft.com/office/powerpoint/2010/main" val="2550626254"/>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b632789-789f-4e96-8a2c-5e5ade2dc2ff" xsi:nil="true"/>
    <lcf76f155ced4ddcb4097134ff3c332f xmlns="7bb7dd0e-6028-46d4-9f2e-1b931a0eb9d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64A577532184A936CD2A57C5C9545" ma:contentTypeVersion="18" ma:contentTypeDescription="Create a new document." ma:contentTypeScope="" ma:versionID="8bbdafe4a0dc3c561e6ed068ece35138">
  <xsd:schema xmlns:xsd="http://www.w3.org/2001/XMLSchema" xmlns:xs="http://www.w3.org/2001/XMLSchema" xmlns:p="http://schemas.microsoft.com/office/2006/metadata/properties" xmlns:ns2="7bb7dd0e-6028-46d4-9f2e-1b931a0eb9d1" xmlns:ns3="ab632789-789f-4e96-8a2c-5e5ade2dc2ff" targetNamespace="http://schemas.microsoft.com/office/2006/metadata/properties" ma:root="true" ma:fieldsID="85c15ac324ec2a1f6e25079db2af4c2d" ns2:_="" ns3:_="">
    <xsd:import namespace="7bb7dd0e-6028-46d4-9f2e-1b931a0eb9d1"/>
    <xsd:import namespace="ab632789-789f-4e96-8a2c-5e5ade2dc2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b7dd0e-6028-46d4-9f2e-1b931a0eb9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316fa87-5e2f-4afe-83a6-0598f74996a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632789-789f-4e96-8a2c-5e5ade2dc2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d2c573b-0bb1-4a31-9089-f8a8bab18c0f}" ma:internalName="TaxCatchAll" ma:showField="CatchAllData" ma:web="ab632789-789f-4e96-8a2c-5e5ade2dc2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4257CA-254D-4DF0-BE89-6959D9AD379A}">
  <ds:schemaRefs>
    <ds:schemaRef ds:uri="http://schemas.microsoft.com/sharepoint/v3/contenttype/forms"/>
  </ds:schemaRefs>
</ds:datastoreItem>
</file>

<file path=customXml/itemProps2.xml><?xml version="1.0" encoding="utf-8"?>
<ds:datastoreItem xmlns:ds="http://schemas.openxmlformats.org/officeDocument/2006/customXml" ds:itemID="{D20C4F93-574E-48FF-BECF-084009EDB954}">
  <ds:schemaRefs>
    <ds:schemaRef ds:uri="http://purl.org/dc/terms/"/>
    <ds:schemaRef ds:uri="http://schemas.microsoft.com/office/2006/documentManagement/types"/>
    <ds:schemaRef ds:uri="http://schemas.microsoft.com/office/2006/metadata/properties"/>
    <ds:schemaRef ds:uri="http://www.w3.org/XML/1998/namespace"/>
    <ds:schemaRef ds:uri="http://purl.org/dc/dcmitype/"/>
    <ds:schemaRef ds:uri="http://schemas.microsoft.com/office/infopath/2007/PartnerControls"/>
    <ds:schemaRef ds:uri="ab632789-789f-4e96-8a2c-5e5ade2dc2ff"/>
    <ds:schemaRef ds:uri="http://schemas.openxmlformats.org/package/2006/metadata/core-properties"/>
    <ds:schemaRef ds:uri="7bb7dd0e-6028-46d4-9f2e-1b931a0eb9d1"/>
    <ds:schemaRef ds:uri="http://purl.org/dc/elements/1.1/"/>
  </ds:schemaRefs>
</ds:datastoreItem>
</file>

<file path=customXml/itemProps3.xml><?xml version="1.0" encoding="utf-8"?>
<ds:datastoreItem xmlns:ds="http://schemas.openxmlformats.org/officeDocument/2006/customXml" ds:itemID="{1BE49CC3-3469-4AD3-ACD5-D0AA253C9A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b7dd0e-6028-46d4-9f2e-1b931a0eb9d1"/>
    <ds:schemaRef ds:uri="ab632789-789f-4e96-8a2c-5e5ade2dc2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1206</TotalTime>
  <Words>223</Words>
  <Application>Microsoft Office PowerPoint</Application>
  <PresentationFormat>Widescreen</PresentationFormat>
  <Paragraphs>22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Aharoni</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White</dc:creator>
  <cp:lastModifiedBy>Andy White</cp:lastModifiedBy>
  <cp:revision>5</cp:revision>
  <cp:lastPrinted>2023-01-08T17:31:48Z</cp:lastPrinted>
  <dcterms:created xsi:type="dcterms:W3CDTF">2023-01-08T17:01:06Z</dcterms:created>
  <dcterms:modified xsi:type="dcterms:W3CDTF">2024-06-10T10:31:41Z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0x01010048164A577532184A936CD2A57C5C9545</vt:lpwstr>
  </property>
  <property fmtid="{D5CDD505-2E9C-101B-9397-08002B2CF9AE}" pid="3" name="MediaServiceImageTags">
    <vt:lpwstr/>
  </property>
</Properties>
</file>